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66"/>
  </p:normalViewPr>
  <p:slideViewPr>
    <p:cSldViewPr snapToGrid="0" snapToObjects="1">
      <p:cViewPr varScale="1">
        <p:scale>
          <a:sx n="101" d="100"/>
          <a:sy n="101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Coastal Pioneer Coastal Central Inshore Profiler (CP02PMCI) Data Quality Report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5513" y="4777379"/>
            <a:ext cx="8915399" cy="11262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Yuanyuan Xu</a:t>
            </a:r>
          </a:p>
          <a:p>
            <a:pPr algn="ctr"/>
            <a:r>
              <a:rPr lang="en-US" dirty="0"/>
              <a:t>University of Delaware</a:t>
            </a:r>
          </a:p>
          <a:p>
            <a:pPr algn="ctr"/>
            <a:r>
              <a:rPr lang="en-US" dirty="0"/>
              <a:t>2018-08-01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Histograms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59" y="1841500"/>
            <a:ext cx="1090594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06" y="1790700"/>
            <a:ext cx="10861494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week</a:t>
            </a:r>
            <a:r>
              <a:rPr lang="zh-CN" altLang="en-US" dirty="0" smtClean="0"/>
              <a:t> </a:t>
            </a:r>
            <a:r>
              <a:rPr lang="en-US" altLang="zh-CN" dirty="0" smtClean="0"/>
              <a:t>around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changeover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42" y="2032000"/>
            <a:ext cx="11006058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1790700"/>
            <a:ext cx="5414010" cy="506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</a:t>
            </a:r>
            <a:r>
              <a:rPr lang="zh-CN" altLang="en-US" dirty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Redeployment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27600" y="3340100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Before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9220" y="3801765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0000FF"/>
                </a:solidFill>
              </a:rPr>
              <a:t>After</a:t>
            </a:r>
            <a:endParaRPr lang="en-US"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Narrow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</a:t>
            </a:r>
            <a:r>
              <a:rPr lang="is-IS" altLang="zh-C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06" y="1524000"/>
            <a:ext cx="5461000" cy="532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981200"/>
            <a:ext cx="5207000" cy="368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91301" y="4245918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Before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13320" y="4144317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0000FF"/>
                </a:solidFill>
              </a:rPr>
              <a:t>After</a:t>
            </a:r>
            <a:endParaRPr lang="en-US"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3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Shipboard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264555"/>
            <a:ext cx="5473700" cy="55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Again,</a:t>
            </a:r>
            <a:r>
              <a:rPr lang="zh-CN" altLang="en-US" dirty="0" smtClean="0"/>
              <a:t> </a:t>
            </a:r>
            <a:r>
              <a:rPr lang="en-US" altLang="zh-CN" dirty="0" smtClean="0"/>
              <a:t>narrow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</a:t>
            </a:r>
            <a:r>
              <a:rPr lang="is-IS" altLang="zh-C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6" y="2044700"/>
            <a:ext cx="5054600" cy="363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526" y="1447799"/>
            <a:ext cx="5170974" cy="538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Together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24" y="1384300"/>
            <a:ext cx="5789075" cy="54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08200" y="1905000"/>
            <a:ext cx="89027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 smtClean="0">
                <a:latin typeface="-apple-system" charset="0"/>
              </a:rPr>
              <a:t>   In </a:t>
            </a:r>
            <a:r>
              <a:rPr lang="en-US" dirty="0">
                <a:latin typeface="-apple-system" charset="0"/>
              </a:rPr>
              <a:t>general, the dissolved oxygen values during deployment 4 look largely reasonable. There </a:t>
            </a:r>
            <a:r>
              <a:rPr lang="en-US" dirty="0" smtClean="0">
                <a:latin typeface="-apple-system" charset="0"/>
              </a:rPr>
              <a:t>  are </a:t>
            </a:r>
            <a:r>
              <a:rPr lang="en-US" dirty="0">
                <a:latin typeface="-apple-system" charset="0"/>
              </a:rPr>
              <a:t>no major outliers.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-apple-system" charset="0"/>
              </a:rPr>
              <a:t>   The </a:t>
            </a:r>
            <a:r>
              <a:rPr lang="en-US" dirty="0">
                <a:latin typeface="-apple-system" charset="0"/>
              </a:rPr>
              <a:t>data seems to align with known physical processes, though additional datasets would need to be consulted to confirm. This includes: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-apple-system" charset="0"/>
              </a:rPr>
              <a:t>The surface water has higher dissolved oxygen values than the deep water.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-apple-system" charset="0"/>
              </a:rPr>
              <a:t>The penetration of the dissolved oxygen decreased in the summer, which is reasonable because of the vertical mixing became weak during the summer.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-apple-system" charset="0"/>
              </a:rPr>
              <a:t>   The </a:t>
            </a:r>
            <a:r>
              <a:rPr lang="en-US" dirty="0">
                <a:latin typeface="-apple-system" charset="0"/>
              </a:rPr>
              <a:t>profiler was inoperative in the middle of deployment 4, remaining at approximately 30 m depth, however the dissolved oxygen data still appears reasonable. An annotation concerning this is already available in the system.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-apple-system" charset="0"/>
              </a:rPr>
              <a:t>   The </a:t>
            </a:r>
            <a:r>
              <a:rPr lang="en-US" dirty="0">
                <a:latin typeface="-apple-system" charset="0"/>
              </a:rPr>
              <a:t>profiler dissolved oxygen data agrees generally with a corresponding shipboard CTD cast.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-apple-system" charset="0"/>
              </a:rPr>
              <a:t>   The </a:t>
            </a:r>
            <a:r>
              <a:rPr lang="en-US" dirty="0">
                <a:latin typeface="-apple-system" charset="0"/>
              </a:rPr>
              <a:t>profiler dissolved oxygen sensor generally work well </a:t>
            </a:r>
            <a:r>
              <a:rPr lang="en-US" dirty="0" smtClean="0">
                <a:latin typeface="-apple-system" charset="0"/>
              </a:rPr>
              <a:t>within </a:t>
            </a:r>
            <a:r>
              <a:rPr lang="en-US" dirty="0">
                <a:latin typeface="-apple-system" charset="0"/>
              </a:rPr>
              <a:t>half a year. No significant drift is detected in this report.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-apple-system" charset="0"/>
              </a:rPr>
              <a:t>   It </a:t>
            </a:r>
            <a:r>
              <a:rPr lang="en-US" dirty="0">
                <a:latin typeface="-apple-system" charset="0"/>
              </a:rPr>
              <a:t>is exciting to access OOI data using Python!!</a:t>
            </a:r>
            <a:endParaRPr lang="en-US" b="0" i="0" dirty="0">
              <a:effectLst/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479385"/>
            <a:ext cx="4749800" cy="5378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901700"/>
            <a:ext cx="6248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54210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Profiler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Dissolved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Oxygen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003300"/>
            <a:ext cx="12103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Deployment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235200"/>
            <a:ext cx="10789055" cy="2755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22399" y="2997200"/>
            <a:ext cx="10629901" cy="784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7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Calibration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9" y="1498600"/>
            <a:ext cx="9553083" cy="5168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72500" y="1498600"/>
            <a:ext cx="1358900" cy="5168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2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Annotations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99" y="2222500"/>
            <a:ext cx="10733815" cy="2997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73198" y="4343400"/>
            <a:ext cx="10733815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Dissolved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Oxygen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35100"/>
            <a:ext cx="7944738" cy="54229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8102600" y="1663700"/>
            <a:ext cx="12700" cy="4102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91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Pressure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60500"/>
            <a:ext cx="7691438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</a:t>
            </a:r>
            <a:r>
              <a:rPr lang="zh-CN" altLang="en-US" dirty="0" smtClean="0"/>
              <a:t> </a:t>
            </a:r>
            <a:r>
              <a:rPr lang="en-US" altLang="zh-CN" dirty="0" smtClean="0"/>
              <a:t>Flag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85900"/>
            <a:ext cx="74485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1146</TotalTime>
  <Words>260</Words>
  <Application>Microsoft Macintosh PowerPoint</Application>
  <PresentationFormat>Widescreen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Century Gothic</vt:lpstr>
      <vt:lpstr>Wingdings 3</vt:lpstr>
      <vt:lpstr>幼圆</vt:lpstr>
      <vt:lpstr>Arial</vt:lpstr>
      <vt:lpstr>Wisp</vt:lpstr>
      <vt:lpstr>Coastal Pioneer Coastal Central Inshore Profiler (CP02PMCI) Data Quality Report </vt:lpstr>
      <vt:lpstr>Location</vt:lpstr>
      <vt:lpstr>Profiler Dissolved Oxygen</vt:lpstr>
      <vt:lpstr>Deployment Information</vt:lpstr>
      <vt:lpstr>Calibration Information</vt:lpstr>
      <vt:lpstr>Annotations</vt:lpstr>
      <vt:lpstr>Full Time Series of Dissolved Oxygen</vt:lpstr>
      <vt:lpstr>Full Time Series of Pressure</vt:lpstr>
      <vt:lpstr>Quality Control Flag</vt:lpstr>
      <vt:lpstr>Histograms of Full Range Data</vt:lpstr>
      <vt:lpstr>Full Range Profile Time Series</vt:lpstr>
      <vt:lpstr>One week around the changeover</vt:lpstr>
      <vt:lpstr>Comparison Before and After the Redeployment</vt:lpstr>
      <vt:lpstr>Narrow down the time range…</vt:lpstr>
      <vt:lpstr>Compare with Shipboard Data</vt:lpstr>
      <vt:lpstr>Again, narrow down the time range…</vt:lpstr>
      <vt:lpstr>All Together…</vt:lpstr>
      <vt:lpstr>Conclusions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Coastal Pioneer Coastal Central Inshore Profiler (CP02PMCI) Data Quality Report </dc:title>
  <dc:creator>Yuanyuan Xu</dc:creator>
  <cp:lastModifiedBy>Yuanyuan Xu</cp:lastModifiedBy>
  <cp:revision>14</cp:revision>
  <dcterms:created xsi:type="dcterms:W3CDTF">2018-08-02T19:14:00Z</dcterms:created>
  <dcterms:modified xsi:type="dcterms:W3CDTF">2018-08-03T14:25:16Z</dcterms:modified>
</cp:coreProperties>
</file>